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5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1FC14-38A0-FD4D-BEAC-7DE0D0BCD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D22068-A892-8245-9057-4340AB787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996DF8D-7E37-E24C-9FFA-66DF3EEEA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CD590A-FD9F-F945-B1A7-326FD5D5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B9C3EA-3F7B-4C48-951F-CB319BF2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354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A96F8-D3D7-2743-A293-BA0CF1A0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CF4C71B-FF4D-3C4A-BE0B-D789B02E5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BDED8D-DC69-234B-8429-1009B184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A7DCE8B-E2A1-7D4D-BE4C-A126BBFD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F51F10-EA95-B14B-B52F-8DFAC494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541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2D676E3-0C42-0843-A3F7-A7EF77DFF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CDC261F-E8D3-5B4E-97B4-27A7791FE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53BE6A-2FD5-7440-BC27-F0808819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F47576-436E-894C-BAEC-29EDF2EC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5FAF88-533C-D142-BD36-EB850CA2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130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A9616-1D38-7E41-BE8E-1A6F5404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13B14-C852-CF41-8C02-9AE07A65E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9782F0-18AC-7041-A373-2BAABB81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9736D1A-1B93-2846-BB4B-5F823298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66616B-9186-BC48-AE4F-88AC73C3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25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45484-05D0-6242-B99B-5012B156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D746357-B40B-764F-ACFD-1C766D6FD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A82ED1B-EAF9-F647-974C-FDB5F6C2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D123C1-0C4A-A649-8DF3-5C09AC97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E6C4654-E35F-5143-9895-72B6D953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703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73B15-7BE0-4540-9E86-E83C73DD6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DB6900-4D7D-D94C-8E93-96D989054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079AE68-2356-A344-9678-054A12659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8EDF5A8-1314-C44D-8595-9799C771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D9CD562-2345-964A-B112-8593255F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4DF2F23-D625-7744-95E7-0C2ACA71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798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F14C2-28F3-BF4D-85DC-D846E2DBB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F31BEE8-C8D1-9748-B221-28AE21E81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76450FE-8910-324E-9681-4CAA75B7E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04927A2-6F43-BA4E-9529-1AE00F72F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A7100C2-82D8-9D43-8CC9-B377EA786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C93F166-1C6B-E941-A4DD-C3FCFF23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5D9AB04-30E7-F54E-972B-96ECA072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925B96B-1BF2-9F47-BF67-0B2CB415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944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559CF-CB8C-2947-8D6B-82DC7420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85FAB7F-5824-DC45-A2CF-AEF25D22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FB3D98-A57D-DC42-BC8F-334E56CA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DE6A745-016C-FA45-8A08-14005C57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82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DEE9B12-D5B2-4E43-BE99-96BDCCD6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B627234-182D-9D4F-92B3-37D805AD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32491F9-D424-124E-8231-C12EE684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55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568C5-897C-9A4D-BA59-7C55E113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18EA2E-B7E0-1D44-8F1E-536496E8F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A57BB66-24FD-A540-A6E6-B84672888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054CB40-54EC-7142-A891-834265D9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6FBADA5-E782-1748-AB97-970908ED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8E4A3F-2607-C149-8242-FF74F8BA5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345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AEF0A-1A8D-904F-9812-C9ABC4C8E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168B072-F1AA-0A4A-A4B1-98F287122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60A2E6E-DFF4-9441-90A6-49B1F8A5E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CD9E07F-DF85-704C-A7DA-AE4B9E6F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6A62D15-5C49-4942-92B4-0FACAC6B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57242C-FC83-AD49-B0A3-B2E012B1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67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01F0FFA-CA17-D24A-9B69-C5FB01BF5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6E36053-B447-744C-8DDC-620F3EC01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967D65-0F0F-D24A-AA1E-F2F9C456D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65C3D-05B5-7C42-B6DE-D6080F8E4085}" type="datetimeFigureOut">
              <a:rPr lang="da-DK" smtClean="0"/>
              <a:t>27.04.2022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2DF628-013B-F64B-9235-3B429672D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8EFA32C-BB37-4744-95CB-2867BA439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7C8C-36D2-F24E-8A1C-515C163A055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8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A4C229-B883-8E4D-8BFC-5CB36199E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da-DK" sz="2800">
                <a:solidFill>
                  <a:srgbClr val="FFFFFF"/>
                </a:solidFill>
              </a:rPr>
              <a:t>Ledelsesberetning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4892280-C3D5-874E-B279-3349D75E4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da-DK" sz="2000">
                <a:solidFill>
                  <a:srgbClr val="FFFFFF"/>
                </a:solidFill>
              </a:rPr>
              <a:t>Året 2021</a:t>
            </a:r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DBCA474-34B6-46BB-B090-46DDE1F17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428" y="1794175"/>
            <a:ext cx="7225748" cy="326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0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CDB247-B3FC-354D-9700-8676A10B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da-DK" sz="4000" b="1" dirty="0">
                <a:solidFill>
                  <a:srgbClr val="FFFFFF"/>
                </a:solidFill>
              </a:rPr>
              <a:t>4 skelsættende overskrifter for mig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666856-FA06-E346-A111-4A6DFD100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da-DK" sz="2000" dirty="0"/>
              <a:t>1) 85 dejlige elever og 30 børn</a:t>
            </a:r>
          </a:p>
          <a:p>
            <a:r>
              <a:rPr lang="da-DK" sz="2000" dirty="0"/>
              <a:t>2) Mange nye ansigter med hver sin kompetence</a:t>
            </a:r>
          </a:p>
          <a:p>
            <a:r>
              <a:rPr lang="da-DK" sz="2000" dirty="0"/>
              <a:t>3) En forbedringsvillig kultur</a:t>
            </a:r>
          </a:p>
          <a:p>
            <a:r>
              <a:rPr lang="da-DK" sz="2000" dirty="0"/>
              <a:t>4) </a:t>
            </a:r>
            <a:r>
              <a:rPr lang="da-DK" sz="2000" dirty="0" err="1"/>
              <a:t>Coronaen</a:t>
            </a:r>
            <a:r>
              <a:rPr lang="da-DK" sz="2000" dirty="0"/>
              <a:t>, sygdom, dårligdom skal ikke sejre</a:t>
            </a:r>
          </a:p>
        </p:txBody>
      </p:sp>
    </p:spTree>
    <p:extLst>
      <p:ext uri="{BB962C8B-B14F-4D97-AF65-F5344CB8AC3E}">
        <p14:creationId xmlns:p14="http://schemas.microsoft.com/office/powerpoint/2010/main" val="340420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0654CA6-4577-CE41-BFC4-C9A4E63F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da-DK" sz="3200">
                <a:solidFill>
                  <a:srgbClr val="FFFFFF"/>
                </a:solidFill>
              </a:rPr>
              <a:t>Quiz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C6FEAC2-511E-174C-9AE0-7117700E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da-DK" dirty="0"/>
              <a:t>Hvornår var skolen nedlukket i 2021 pga. </a:t>
            </a:r>
            <a:r>
              <a:rPr lang="da-DK" dirty="0" err="1"/>
              <a:t>corona</a:t>
            </a:r>
            <a:r>
              <a:rPr lang="da-DK" dirty="0"/>
              <a:t>?</a:t>
            </a:r>
          </a:p>
          <a:p>
            <a:endParaRPr lang="da-DK" sz="1600" dirty="0"/>
          </a:p>
          <a:p>
            <a:pPr marL="0" indent="0">
              <a:buNone/>
            </a:pPr>
            <a:endParaRPr lang="da-DK" sz="1600" dirty="0"/>
          </a:p>
        </p:txBody>
      </p:sp>
      <p:pic>
        <p:nvPicPr>
          <p:cNvPr id="1026" name="Picture 2" descr="Tillæg i forbindelse med corona | FOA">
            <a:extLst>
              <a:ext uri="{FF2B5EF4-FFF2-40B4-BE49-F238E27FC236}">
                <a16:creationId xmlns:a16="http://schemas.microsoft.com/office/drawing/2014/main" id="{B824DAA7-F034-4CC2-B86C-18C5DFECC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2102" y="1409882"/>
            <a:ext cx="6903723" cy="391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86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t billede, der indeholder bord&#10;&#10;Automatisk genereret beskrivelse">
            <a:extLst>
              <a:ext uri="{FF2B5EF4-FFF2-40B4-BE49-F238E27FC236}">
                <a16:creationId xmlns:a16="http://schemas.microsoft.com/office/drawing/2014/main" id="{02548C70-380C-4040-904E-CB77F9E0A3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2533" y="420954"/>
            <a:ext cx="7349067" cy="6016092"/>
          </a:xfrm>
        </p:spPr>
      </p:pic>
    </p:spTree>
    <p:extLst>
      <p:ext uri="{BB962C8B-B14F-4D97-AF65-F5344CB8AC3E}">
        <p14:creationId xmlns:p14="http://schemas.microsoft.com/office/powerpoint/2010/main" val="379208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CACFD-DFB8-D146-B87F-611F0559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Fake</a:t>
            </a:r>
            <a:r>
              <a:rPr lang="da-DK" dirty="0"/>
              <a:t> News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9A7D0B4-BE7A-1B43-ACD7-0AE82913A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(</a:t>
            </a:r>
            <a:r>
              <a:rPr lang="da-DK" dirty="0" err="1"/>
              <a:t>Pippilotta</a:t>
            </a:r>
            <a:r>
              <a:rPr lang="da-DK" dirty="0"/>
              <a:t> </a:t>
            </a:r>
            <a:r>
              <a:rPr lang="da-DK" dirty="0" err="1"/>
              <a:t>Viktualia</a:t>
            </a:r>
            <a:r>
              <a:rPr lang="da-DK" dirty="0"/>
              <a:t> </a:t>
            </a:r>
            <a:r>
              <a:rPr lang="da-DK" dirty="0" err="1"/>
              <a:t>Rullegardinia</a:t>
            </a:r>
            <a:r>
              <a:rPr lang="da-DK" dirty="0"/>
              <a:t> </a:t>
            </a:r>
            <a:r>
              <a:rPr lang="da-DK" dirty="0" err="1"/>
              <a:t>Krusemynta</a:t>
            </a:r>
            <a:r>
              <a:rPr lang="da-DK" dirty="0"/>
              <a:t> </a:t>
            </a:r>
            <a:r>
              <a:rPr lang="da-DK" dirty="0" err="1"/>
              <a:t>Efraimsdatter</a:t>
            </a:r>
            <a:r>
              <a:rPr lang="da-DK" dirty="0"/>
              <a:t> Langstrømpe) </a:t>
            </a:r>
          </a:p>
          <a:p>
            <a:pPr marL="0" indent="0">
              <a:buNone/>
            </a:pPr>
            <a:r>
              <a:rPr lang="da-DK" b="1" i="1" dirty="0"/>
              <a:t>”Det har jeg aldrig prøvet før,</a:t>
            </a:r>
            <a:br>
              <a:rPr lang="da-DK" b="1" i="1" dirty="0"/>
            </a:br>
            <a:r>
              <a:rPr lang="da-DK" b="1" i="1" dirty="0"/>
              <a:t>så det kan jeg sikkert godt!”</a:t>
            </a:r>
          </a:p>
          <a:p>
            <a:pPr marL="0" indent="0">
              <a:buNone/>
            </a:pPr>
            <a:endParaRPr lang="da-DK" b="1" i="1" dirty="0"/>
          </a:p>
          <a:p>
            <a:pPr>
              <a:buFontTx/>
              <a:buChar char="-"/>
            </a:pPr>
            <a:r>
              <a:rPr lang="da-DK" b="1" i="1" dirty="0"/>
              <a:t>Men det har hun aldrig sagt!!!!</a:t>
            </a:r>
          </a:p>
          <a:p>
            <a:pPr marL="0" indent="0">
              <a:buNone/>
            </a:pPr>
            <a:endParaRPr lang="da-DK" b="1" i="1" dirty="0"/>
          </a:p>
          <a:p>
            <a:pPr marL="0" indent="0">
              <a:buNone/>
            </a:pPr>
            <a:endParaRPr lang="da-DK" b="1" i="1" dirty="0"/>
          </a:p>
          <a:p>
            <a:pPr marL="0" indent="0">
              <a:buNone/>
            </a:pPr>
            <a:endParaRPr lang="da-DK" b="1" i="1" dirty="0"/>
          </a:p>
          <a:p>
            <a:pPr marL="0" indent="0">
              <a:buNone/>
            </a:pPr>
            <a:endParaRPr lang="da-DK" b="1" i="1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804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76CCF-9D53-A54B-8D93-AA90852A1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da-DK" dirty="0"/>
              <a:t>Kildekritik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3689F6-599E-3242-BE52-4F578ADD6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da-DK" sz="1700"/>
              <a:t>Tjek kilden: Hvem har skrevet og udgivet teksten?</a:t>
            </a:r>
          </a:p>
          <a:p>
            <a:r>
              <a:rPr lang="da-DK" sz="1700"/>
              <a:t>Læs videre: Understøtter overskriften historien?</a:t>
            </a:r>
          </a:p>
          <a:p>
            <a:r>
              <a:rPr lang="da-DK" sz="1700"/>
              <a:t>Er det en joke?: Måske er historien satire?</a:t>
            </a:r>
          </a:p>
          <a:p>
            <a:r>
              <a:rPr lang="da-DK" sz="1700"/>
              <a:t>Tjek dato: Er historien aktuel?</a:t>
            </a:r>
          </a:p>
          <a:p>
            <a:r>
              <a:rPr lang="da-DK" sz="1700"/>
              <a:t>Fordomsfuld?: Er dine personlige holdninger med til at påvirke din dømmekraft?</a:t>
            </a:r>
          </a:p>
          <a:p>
            <a:r>
              <a:rPr lang="da-DK" sz="1700"/>
              <a:t>Spørg eksperten: Brug biblioteket!</a:t>
            </a:r>
          </a:p>
          <a:p>
            <a:endParaRPr lang="da-DK" sz="17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vad er kildekritik?">
            <a:extLst>
              <a:ext uri="{FF2B5EF4-FFF2-40B4-BE49-F238E27FC236}">
                <a16:creationId xmlns:a16="http://schemas.microsoft.com/office/drawing/2014/main" id="{1D89DAE7-B9F4-4B11-9E9C-065B334E6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741964"/>
            <a:ext cx="6019331" cy="337082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16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428C2B-3C63-0C49-B6DF-59D157389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har hun så sagt?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EBD2376-3CE9-B343-99A4-F9C31418B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/>
              <a:t>- I tv-afsnittet Pippis jul siges følgende:</a:t>
            </a:r>
          </a:p>
          <a:p>
            <a:pPr marL="0" indent="0">
              <a:buNone/>
            </a:pPr>
            <a:r>
              <a:rPr lang="da-DK" b="1" dirty="0"/>
              <a:t>“Kan du virkelig spille på trompet?” spørger en pige.</a:t>
            </a:r>
            <a:br>
              <a:rPr lang="da-DK" b="1" dirty="0"/>
            </a:br>
            <a:r>
              <a:rPr lang="da-DK" b="1" dirty="0"/>
              <a:t>”Det ved jeg ikke, men det går nok lettere nu hvor jeg har en trompet”</a:t>
            </a:r>
          </a:p>
          <a:p>
            <a:pPr marL="0" indent="0">
              <a:buNone/>
            </a:pPr>
            <a:br>
              <a:rPr lang="da-DK" dirty="0"/>
            </a:br>
            <a:r>
              <a:rPr lang="da-DK" dirty="0"/>
              <a:t>- I bogen ”Pippi går om bord” – siger den gæve Pippi, da hun bliver spurgt om hun kan spille klaver:</a:t>
            </a:r>
          </a:p>
          <a:p>
            <a:pPr marL="0" indent="0">
              <a:buNone/>
            </a:pPr>
            <a:r>
              <a:rPr lang="da-DK" b="1" dirty="0"/>
              <a:t>"Hvordan skulle jeg kunne vide det, når jeg aldrig har prøvet," sagde Pippi. "Jeg har aldrig haft noget klaver at prøve det på. Og det siger jeg dig, Tommy - at spille klaver uden klaver, kræver kolossal træning, inden man får det lært."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553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A99C0C3-5C8C-4C0B-9870-682C6F66F5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2428" y="1807028"/>
            <a:ext cx="5987143" cy="2394857"/>
          </a:xfrm>
        </p:spPr>
      </p:pic>
    </p:spTree>
    <p:extLst>
      <p:ext uri="{BB962C8B-B14F-4D97-AF65-F5344CB8AC3E}">
        <p14:creationId xmlns:p14="http://schemas.microsoft.com/office/powerpoint/2010/main" val="3180166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262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Ledelsesberetning</vt:lpstr>
      <vt:lpstr>4 skelsættende overskrifter for mig</vt:lpstr>
      <vt:lpstr>Quiz</vt:lpstr>
      <vt:lpstr>PowerPoint-præsentation</vt:lpstr>
      <vt:lpstr>Fake News</vt:lpstr>
      <vt:lpstr>Kildekritik</vt:lpstr>
      <vt:lpstr>Hvad har hun så sagt?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Ledelsesberetning</dc:title>
  <dc:creator>Kim Lerche [Gludsted Friskole]</dc:creator>
  <cp:lastModifiedBy>Kim Lerche [Gludsted Friskole]</cp:lastModifiedBy>
  <cp:revision>2</cp:revision>
  <dcterms:created xsi:type="dcterms:W3CDTF">2022-04-26T17:10:02Z</dcterms:created>
  <dcterms:modified xsi:type="dcterms:W3CDTF">2022-04-27T15:43:31Z</dcterms:modified>
</cp:coreProperties>
</file>