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3B189-C5FA-4441-B099-492FA412A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6EB7E05-9F24-41C6-84BF-CE0F2AE59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AF9596-1B25-47EA-914E-7307C4F6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6ABDDE-008C-423A-99F9-1F8C81F1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F78436-2B8D-43B1-9979-326B01BC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570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9611A-20CD-4273-BB18-FB11E501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4652758-7C49-4BF4-95DC-876979576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EC0FF3-3613-45D2-B779-84F5165D0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446864C-5C40-4B13-909E-1331C551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AC07DEF-D648-4F68-8BF5-68CEDC2B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29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8F8485A-8FD4-4C1D-84E9-6D51944D5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05BD87C-B467-4249-B6A0-5B2CF9EC3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DB6FCD-C0E1-44A6-8C0F-C39EBE1C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FBFF4C-0CE7-41A2-8DD4-714B029B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FED908-D997-4C01-843E-E21EF034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37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220E2-55C5-4317-BCBD-49837206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6F58B0-0B50-46C9-BBC9-82FC34945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5B2184-4B43-427B-A383-E7CD195A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06D000-BAEA-4481-85A6-357A0FB8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F9A295-A7D9-4EB2-9E79-559C2F9C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5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1F3F4-C6FA-467C-BC63-29B0AB6A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0B30A6B-0E70-4C6A-8A26-AD370CDB9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B5B5AD-2497-4148-94D1-0E973610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A8E255-A748-4F78-991A-08170372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0D9181-3863-4B1B-8464-8F6B86A4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81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0C2FC-D337-467A-BB3E-5D4A4004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D1A63D-6A4C-4DCC-AB22-0A30E919B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08E5BC9-56D9-40CA-BC19-301C1F9E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CA5B8C-60FA-4735-8783-CB3B944E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FC73EF-04A8-4ADC-8810-3CA01BC5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2A1C9A-9E29-4F27-A5D1-596D9111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5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F7980-3619-4048-98FC-DC264D0F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CF77FD-4196-4A33-B361-FA5C89CF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648669-7707-4C3A-A935-B92CACDFC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2F7C35C-40D9-4A12-85C6-66D541B06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7F188C2-5BE3-4733-A83A-80BBD406C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37FA79C-9D44-4EFA-A1D1-70D360C0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0458AB0-65DC-4E1E-800A-CD4A5F69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3B8D4B5-4E49-4D47-9F4F-A951595F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AB0B4-5EAB-4A0B-BFFF-785BF72C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FC76FAD-17E6-4808-8368-126E1385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456895A-1558-4975-944B-4D1D7A21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2BB9773-0836-452C-B915-16337363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81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EFEBB9-33F8-4F81-9642-BF93428D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94E903D-E329-4A91-AD8A-86C2FD84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42BFC72-E7C3-44D1-B32B-39620BC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94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020BB-EAF7-46FC-A486-FEDA81E9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586E51-46AE-44AA-851E-BAAF5576D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31EE9EC-1603-4AA2-A259-B27DEEE71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526020-AE97-4B81-A989-B3EDD1BD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1EAFAC2-4474-4FDC-B716-584E116C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A15786-5806-4A82-BF49-64FCD057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152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D115D-CC13-4E10-84B2-2D785A64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0B06E07-6B99-4405-9DAC-70C0B6A68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5056D5-62CC-4533-9FB6-166906800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315F525-E6F3-451A-8C12-4EC058AD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2E59EA-8652-4F59-91E6-4C6AF4F5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6AF28A-1CEC-4B6A-AFA0-1C42F9A0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387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1F46546-ED75-4405-8E4F-6D0363B8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5B09B83-2FAE-4233-B165-497AFC1D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A32EFA-A881-4B14-9358-786112DAA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5CF9-67C7-4BCB-946A-059EC3889D7B}" type="datetimeFigureOut">
              <a:rPr lang="da-DK" smtClean="0"/>
              <a:t>28-04-2021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CF7EE2-8872-49B6-817B-34B14198A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B3526C-8F2D-410B-87F2-7AAA0296C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0DA1-2DAA-4964-82C5-A9D81A879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72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600D8-6318-49AB-B8D3-A186C2529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Formandsberetning 2020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4C41150-199C-456F-9795-FD46BF110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v/Uffe Henneberg</a:t>
            </a:r>
          </a:p>
        </p:txBody>
      </p:sp>
      <p:pic>
        <p:nvPicPr>
          <p:cNvPr id="5" name="Billede 4" descr="Et billede, der indeholder person, væg, mand, indendørs&#10;&#10;Automatisk genereret beskrivelse">
            <a:extLst>
              <a:ext uri="{FF2B5EF4-FFF2-40B4-BE49-F238E27FC236}">
                <a16:creationId xmlns:a16="http://schemas.microsoft.com/office/drawing/2014/main" id="{8E1A7A28-8711-46D6-A945-61D44147C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702" y="4064000"/>
            <a:ext cx="3486961" cy="2387600"/>
          </a:xfrm>
          <a:prstGeom prst="rect">
            <a:avLst/>
          </a:prstGeom>
        </p:spPr>
      </p:pic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F16DB504-9CD6-41E8-B724-5DBAF4F91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549045"/>
            <a:ext cx="2259724" cy="10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2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8D2D2-ECC4-45A6-BBEB-8F605B8A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Bestyrelsens arbejde har i 2020 været dikteret af </a:t>
            </a:r>
            <a:r>
              <a:rPr lang="da-DK" dirty="0" err="1"/>
              <a:t>corona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328422-E2DE-4F7E-9204-05C74DC6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Ingen 0.klasse og 9.klasse opstartet i 2020</a:t>
            </a:r>
          </a:p>
          <a:p>
            <a:r>
              <a:rPr lang="da-DK" dirty="0"/>
              <a:t>Antal årselever 101 mod 103 i 2019</a:t>
            </a:r>
          </a:p>
          <a:p>
            <a:r>
              <a:rPr lang="da-DK" dirty="0"/>
              <a:t>Gennemsnit antal i </a:t>
            </a:r>
            <a:r>
              <a:rPr lang="da-DK" dirty="0" err="1"/>
              <a:t>Bhv</a:t>
            </a:r>
            <a:r>
              <a:rPr lang="da-DK" dirty="0"/>
              <a:t>. 20 mod 25 i 2019</a:t>
            </a:r>
          </a:p>
          <a:p>
            <a:r>
              <a:rPr lang="da-DK" dirty="0"/>
              <a:t>Omkostninger pr. barn i Børnehaven i 2020 = 95.000 kr.</a:t>
            </a:r>
          </a:p>
          <a:p>
            <a:r>
              <a:rPr lang="da-DK" dirty="0"/>
              <a:t>Tilsvarende i 2018 med 20 børn= 82.000 kr.</a:t>
            </a:r>
          </a:p>
          <a:p>
            <a:endParaRPr lang="da-DK" dirty="0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B3F1C204-FC3F-4D2F-999E-A3E4D53BA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283" y="4986337"/>
            <a:ext cx="2925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7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E0307-1007-4958-9F57-EBE8F12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982" y="1189758"/>
            <a:ext cx="3290887" cy="2452687"/>
          </a:xfrm>
        </p:spPr>
        <p:txBody>
          <a:bodyPr anchor="ctr">
            <a:normAutofit/>
          </a:bodyPr>
          <a:lstStyle/>
          <a:p>
            <a:r>
              <a:rPr lang="da-DK" sz="3600" dirty="0"/>
              <a:t>Udfordringer for friskoleverdenen</a:t>
            </a: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AB364979-C18D-4A05-BE63-13204FE07F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3" b="11588"/>
          <a:stretch/>
        </p:blipFill>
        <p:spPr>
          <a:xfrm>
            <a:off x="481013" y="866457"/>
            <a:ext cx="3213787" cy="978109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498158-A34D-4813-9963-FD646AE73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da-DK" dirty="0"/>
              <a:t>Koblingsprocenten</a:t>
            </a:r>
          </a:p>
          <a:p>
            <a:r>
              <a:rPr lang="da-DK" dirty="0"/>
              <a:t>Særbevilling til folkeskolen</a:t>
            </a:r>
          </a:p>
          <a:p>
            <a:r>
              <a:rPr lang="da-DK" dirty="0"/>
              <a:t>Oprettelse af private institutioner</a:t>
            </a:r>
          </a:p>
        </p:txBody>
      </p:sp>
    </p:spTree>
    <p:extLst>
      <p:ext uri="{BB962C8B-B14F-4D97-AF65-F5344CB8AC3E}">
        <p14:creationId xmlns:p14="http://schemas.microsoft.com/office/powerpoint/2010/main" val="347384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74A60-5E70-45B3-8291-F7E0F5B6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Gludsted Friskole og Børnehus´ betydning for lokalsamfundet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3BA45F-A515-4D05-B3C7-1B9EDC063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Tiltrækning af nye beboere</a:t>
            </a:r>
          </a:p>
          <a:p>
            <a:r>
              <a:rPr lang="da-DK" dirty="0"/>
              <a:t>Ejendomspriser</a:t>
            </a:r>
          </a:p>
          <a:p>
            <a:r>
              <a:rPr lang="da-DK" dirty="0"/>
              <a:t>Lokalområdets selvforståelse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C98EC33-3954-4118-830C-EDDDBA306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38" y="4858954"/>
            <a:ext cx="3206501" cy="14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Formandsberetning 2020</vt:lpstr>
      <vt:lpstr>Bestyrelsens arbejde har i 2020 været dikteret af corona</vt:lpstr>
      <vt:lpstr>Udfordringer for friskoleverdenen</vt:lpstr>
      <vt:lpstr>Gludsted Friskole og Børnehus´ betydning for lokalsamfundet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Formandsberetning 2020</dc:title>
  <dc:creator>Kim Lerche</dc:creator>
  <cp:lastModifiedBy>Kim Lerche</cp:lastModifiedBy>
  <cp:revision>5</cp:revision>
  <dcterms:created xsi:type="dcterms:W3CDTF">2021-04-27T11:38:07Z</dcterms:created>
  <dcterms:modified xsi:type="dcterms:W3CDTF">2021-04-28T11:54:34Z</dcterms:modified>
</cp:coreProperties>
</file>